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EBE0-33D9-CDBE-D29E-A43FC9ACB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FE0CBC-D0B4-4AAC-0D2E-4C5D24404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E3F68-EE6D-38AD-9D55-F608247C3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E9F0D-7296-02CE-A0F8-81624402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73C39-999D-E171-B8FD-9B7ABF45B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49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C760-F318-E9F8-9273-BD728303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77F79-771D-735A-1971-AD2316E67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2703F-540D-5BEB-6E0D-E08A5AA2F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F336B-D0B1-61F2-9754-F13434336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8ECDB-B790-712F-29B6-13D09F7D9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21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020979-EB0E-7EC3-2ED8-0BA4044B9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00730-4AE4-66E7-75AE-273C17358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CD1A1-D742-72CD-FA56-87AA182E7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8555E-603C-2FA3-8C58-00CE2A189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C4713-9AEC-9BC6-7F0D-5F3CEEAF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76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10C48-6A5B-7444-221C-9D01C968B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C4764-CBA8-B328-3ADB-106884993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91016-A986-93CB-C740-CD8FB4256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D0B21-C5D7-FB2C-CE5D-5E716CAA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16483-922B-BAF4-AE7D-C3209E9B7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92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CC6A6-0B05-6B1B-ABD4-2C8894614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86F30-BFF0-F905-AD4C-CB796EF22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5EB13-1B6D-EFD3-35BE-FA05FD144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AB42E-384F-F1F7-52DE-CDAEBA7E4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3F1D7-DE6A-D8C3-4AC0-B4B4ED6A5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04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29527-20AB-37D2-AF69-D781A849C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5CF13-0916-8272-E7DB-F2089F5C1C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FA42D-CCAA-30CB-737F-E958C4707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87315-B966-CD78-B5E5-E94A9EC0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D158C-6468-061F-DD3A-210E6EABE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97410-07AF-98A2-10BC-D8BA8F8E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67429-9957-51DE-4729-685F80F37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370E1-8E80-0AB2-8901-FCEC5B81C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75985-566A-B1CF-70A8-74E8BF66E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E6778D-3E4B-36DE-9720-1EFA2BD3EA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FF1543-B02D-9B7D-6378-2A70A97DE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48924-7349-58C6-FC80-53AB5A49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40D71D-0979-3BF6-C3CC-2D10534A2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F1A25E-1FE9-36DD-24F0-D13FF092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6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E3EA-E28F-85E7-54EC-45932B42D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A0AB09-5C86-1AB7-5527-FEEC7511E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02011-BB6D-C1AA-429F-864CA2975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54CB5-1C55-5463-C20E-51B439CB3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74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963FF-F728-FD35-98C3-540DE2C6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02BC8-AF73-629C-1EF0-0C1D236F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ECDE9-A2BF-612A-5363-586729C8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6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91A7F-D9E3-77C5-8354-3ECA3CF6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5087D-B87A-CB3B-09DF-4A4AD13CE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B52A5-717A-1EC8-3CE2-CBDC7838B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CA65B-F2CA-7E4F-0752-5DB6058FB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68640-572C-D66E-61DA-BCFC10D22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3EC72-B8F9-6B33-4765-921F3593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65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9ACB0-DEB1-EBD0-CF1B-56C7F65C6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676B7-638F-24E2-9FFF-0E7F8B171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1BAD8-7C26-C020-4EA6-3E01688F3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187B6-2D82-C345-B7B6-F3A0B1F6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85B8-903A-2DEA-8C3E-A22E7AAC5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19CF6-DBF4-4925-5296-5296FE659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7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DD78CE-4379-1115-A0DE-F82C26973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FA528-7C87-C29B-7EAA-4CAA34FC6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E57A0-2AAA-A121-2301-2ECA0E567B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5E4092-8A2E-4339-9AF1-64547F1471E7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53D03-5455-9F8D-FCCA-E2D88F8AC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C01BD-8BB0-978F-C60B-AA81C7E3A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430E4C-AF3D-44D9-8118-40BC602DF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56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B5821-2533-AE1B-F2F3-94E1AF833D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AI601: DATA ENGINEERING FOR AI SYSTEMS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7A877-0FDE-726B-7D38-6D30FDE90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b="1" u="sng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SmartCrop</a:t>
            </a:r>
            <a:r>
              <a:rPr lang="en-US" sz="3600" b="1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Weather Forecasting and Yield Prediction System</a:t>
            </a:r>
            <a:endParaRPr lang="en-US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r>
              <a:rPr lang="en-US" dirty="0"/>
              <a:t>Group Members: Faizan Ullah, Salman Ahmad, Ahsan khan, Zafir</a:t>
            </a:r>
          </a:p>
        </p:txBody>
      </p:sp>
    </p:spTree>
    <p:extLst>
      <p:ext uri="{BB962C8B-B14F-4D97-AF65-F5344CB8AC3E}">
        <p14:creationId xmlns:p14="http://schemas.microsoft.com/office/powerpoint/2010/main" val="909758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B1940-71C0-15FB-3117-251DEA2D4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AD823-0EC3-D238-AF5F-16E3E8B9C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To design an automated system that predicts whether forecast for farmers and to predict their crop yield from their sensor’s data.</a:t>
            </a:r>
          </a:p>
          <a:p>
            <a:pPr marL="0" indent="0">
              <a:buNone/>
            </a:pPr>
            <a:endParaRPr lang="en-US" b="1" dirty="0"/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Faizan = Architecture, Airflow, </a:t>
            </a:r>
            <a:r>
              <a:rPr lang="en-US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Dags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Kafka , Spark, Aws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Salman = Pipeline for scripts, ML Model, ML pipeline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Ahsan = Architecture, ML pipeline, ML model, Deployment on Hugging Face spaces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Zafir = S3, Postgres setup (DB), pipeline for scripts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903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323E2-B55C-80A5-BF75-41B28E74B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 dirty="0"/>
          </a:p>
        </p:txBody>
      </p:sp>
      <p:pic>
        <p:nvPicPr>
          <p:cNvPr id="9" name="Content Placeholder 8" descr="A screenshot of a computer project&#10;&#10;AI-generated content may be incorrect.">
            <a:extLst>
              <a:ext uri="{FF2B5EF4-FFF2-40B4-BE49-F238E27FC236}">
                <a16:creationId xmlns:a16="http://schemas.microsoft.com/office/drawing/2014/main" id="{A6912E13-003A-7516-BC48-76090E2B3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93" y="137786"/>
            <a:ext cx="11749413" cy="6582427"/>
          </a:xfrm>
        </p:spPr>
      </p:pic>
    </p:spTree>
    <p:extLst>
      <p:ext uri="{BB962C8B-B14F-4D97-AF65-F5344CB8AC3E}">
        <p14:creationId xmlns:p14="http://schemas.microsoft.com/office/powerpoint/2010/main" val="35318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FEC0DE-B67C-02C0-8FF5-4B3BE7FF8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b="1"/>
              <a:t>SCHEMA DIAGRAM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758B6A9-6FAC-8DF0-0FEE-932ABA4D8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t="-1" b="820"/>
          <a:stretch/>
        </p:blipFill>
        <p:spPr>
          <a:xfrm>
            <a:off x="638881" y="1878422"/>
            <a:ext cx="3174418" cy="4305372"/>
          </a:xfrm>
          <a:prstGeom prst="rect">
            <a:avLst/>
          </a:prstGeom>
        </p:spPr>
      </p:pic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165D83-5962-D95E-7815-9BCA1F80B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337"/>
          <a:stretch/>
        </p:blipFill>
        <p:spPr>
          <a:xfrm>
            <a:off x="4707589" y="1878422"/>
            <a:ext cx="2990150" cy="4305372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8F9C21-4C33-A13D-4A14-0C5C87B3D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208" y="1882410"/>
            <a:ext cx="3758184" cy="430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46564-3551-00F0-87D7-1DBA4C58D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AI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B2A53-9650-5FBA-1B78-4B005D60D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coding errors/bug fixes.</a:t>
            </a:r>
          </a:p>
          <a:p>
            <a:r>
              <a:rPr lang="en-US" dirty="0"/>
              <a:t>Vibe Coding / Code Generation using Copilot/GPT/Claude.</a:t>
            </a:r>
          </a:p>
          <a:p>
            <a:r>
              <a:rPr lang="en-US" dirty="0"/>
              <a:t>End to End Installation Guides.</a:t>
            </a:r>
          </a:p>
          <a:p>
            <a:r>
              <a:rPr lang="en-US" dirty="0"/>
              <a:t>Architectural Decision Making</a:t>
            </a:r>
          </a:p>
          <a:p>
            <a:r>
              <a:rPr lang="en-US" dirty="0"/>
              <a:t>Validating documentation of libraries</a:t>
            </a:r>
          </a:p>
          <a:p>
            <a:r>
              <a:rPr lang="en-US" dirty="0"/>
              <a:t>Discussing ideas of project, algorithm and problem solving</a:t>
            </a:r>
          </a:p>
          <a:p>
            <a:r>
              <a:rPr lang="en-US" dirty="0"/>
              <a:t>For paraphrasing our report. </a:t>
            </a:r>
            <a:r>
              <a:rPr lang="en-US" sz="1600" b="1" i="1" u="sng" dirty="0">
                <a:solidFill>
                  <a:srgbClr val="FF0000"/>
                </a:solidFill>
              </a:rPr>
              <a:t>It has been validated by us for errors</a:t>
            </a:r>
          </a:p>
        </p:txBody>
      </p:sp>
    </p:spTree>
    <p:extLst>
      <p:ext uri="{BB962C8B-B14F-4D97-AF65-F5344CB8AC3E}">
        <p14:creationId xmlns:p14="http://schemas.microsoft.com/office/powerpoint/2010/main" val="2840764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EBC81-A937-0B51-3392-DCB2D0534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2260E-64B5-D240-17F9-0A9E22B6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Dependency conflict issues of libraries – multiple virtual environment</a:t>
            </a:r>
          </a:p>
          <a:p>
            <a:r>
              <a:rPr lang="en-US" dirty="0"/>
              <a:t>Cross platform library versioning issue</a:t>
            </a:r>
          </a:p>
          <a:p>
            <a:r>
              <a:rPr lang="en-US" dirty="0"/>
              <a:t>Airflow scheduler in cloud and local have issues when works with other services like </a:t>
            </a:r>
            <a:r>
              <a:rPr lang="en-US" dirty="0" err="1"/>
              <a:t>kafka</a:t>
            </a:r>
            <a:r>
              <a:rPr lang="en-US" dirty="0"/>
              <a:t> and Spark with limited resources</a:t>
            </a:r>
          </a:p>
          <a:p>
            <a:r>
              <a:rPr lang="en-US" dirty="0" err="1"/>
              <a:t>HuggingFace</a:t>
            </a:r>
            <a:r>
              <a:rPr lang="en-US" dirty="0"/>
              <a:t> Space’s </a:t>
            </a:r>
            <a:r>
              <a:rPr lang="en-US" dirty="0" err="1"/>
              <a:t>streamlit</a:t>
            </a:r>
            <a:r>
              <a:rPr lang="en-US" dirty="0"/>
              <a:t> direct integration is no more supported as we did in class – learning curve</a:t>
            </a:r>
          </a:p>
          <a:p>
            <a:r>
              <a:rPr lang="en-US" dirty="0"/>
              <a:t>Integration of multiple services in one environment.</a:t>
            </a:r>
          </a:p>
          <a:p>
            <a:r>
              <a:rPr lang="en-US" dirty="0"/>
              <a:t>Integrating component in teams – coordinating remotely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61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BAA5A-BC53-DD87-979C-07CAC63B3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LEARNINGS: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8D93-15B5-03D3-DD49-85E2D90FE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Architectural discussion and exploring multiple options</a:t>
            </a:r>
          </a:p>
          <a:p>
            <a:r>
              <a:rPr lang="en-US" dirty="0"/>
              <a:t>Developing scripts for pipeline and debugging</a:t>
            </a:r>
          </a:p>
          <a:p>
            <a:r>
              <a:rPr lang="en-US" dirty="0"/>
              <a:t>Presenting scripts to team members and justifying the deliverables. </a:t>
            </a:r>
          </a:p>
          <a:p>
            <a:r>
              <a:rPr lang="en-US" dirty="0" err="1"/>
              <a:t>HuggingFace</a:t>
            </a:r>
            <a:r>
              <a:rPr lang="en-US" dirty="0"/>
              <a:t> Space deployment</a:t>
            </a:r>
          </a:p>
          <a:p>
            <a:r>
              <a:rPr lang="en-US" dirty="0"/>
              <a:t>Using Cloud service as S3, Postgres</a:t>
            </a:r>
          </a:p>
          <a:p>
            <a:r>
              <a:rPr lang="en-US" dirty="0"/>
              <a:t>Simulating sensors using Kafka and Using Spark libraries for Postgres</a:t>
            </a:r>
          </a:p>
          <a:p>
            <a:r>
              <a:rPr lang="en-US" dirty="0"/>
              <a:t>Orchestration using Airflow.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27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C3006-9073-4FD8-D997-E70F99206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15669" cy="793719"/>
          </a:xfrm>
        </p:spPr>
        <p:txBody>
          <a:bodyPr/>
          <a:lstStyle/>
          <a:p>
            <a:r>
              <a:rPr lang="en-US" b="1" dirty="0"/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0889E9-7520-5B5F-819C-596B23C968EA}"/>
              </a:ext>
            </a:extLst>
          </p:cNvPr>
          <p:cNvSpPr txBox="1"/>
          <p:nvPr/>
        </p:nvSpPr>
        <p:spPr>
          <a:xfrm>
            <a:off x="1285591" y="1158844"/>
            <a:ext cx="9346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https://drive.google.com/file/d/1lr3QKxMR0d79HkKe9yM87fpiXZk5vreJ/view?usp=drive_link</a:t>
            </a:r>
            <a:endParaRPr lang="en-PK" dirty="0"/>
          </a:p>
        </p:txBody>
      </p:sp>
      <p:pic>
        <p:nvPicPr>
          <p:cNvPr id="3" name="DemoFullWithVoice">
            <a:hlinkClick r:id="" action="ppaction://media"/>
            <a:extLst>
              <a:ext uri="{FF2B5EF4-FFF2-40B4-BE49-F238E27FC236}">
                <a16:creationId xmlns:a16="http://schemas.microsoft.com/office/drawing/2014/main" id="{9C6042CB-5890-3F79-2A22-977C57AE54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591" y="1528176"/>
            <a:ext cx="9098734" cy="511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4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5DB689-A414-26E3-A913-2EEF6EFCD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DAA5-6CEB-1D35-4FA4-721C1606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Old Architecture</a:t>
            </a:r>
          </a:p>
        </p:txBody>
      </p:sp>
      <p:pic>
        <p:nvPicPr>
          <p:cNvPr id="5" name="Content Placeholder 4" descr="A screenshot of a computer project&#10;&#10;AI-generated content may be incorrect.">
            <a:extLst>
              <a:ext uri="{FF2B5EF4-FFF2-40B4-BE49-F238E27FC236}">
                <a16:creationId xmlns:a16="http://schemas.microsoft.com/office/drawing/2014/main" id="{0FAAB09C-FDF8-99DC-D8BE-D2C83F5AC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496" y="1825625"/>
            <a:ext cx="5407007" cy="4351338"/>
          </a:xfrm>
        </p:spPr>
      </p:pic>
    </p:spTree>
    <p:extLst>
      <p:ext uri="{BB962C8B-B14F-4D97-AF65-F5344CB8AC3E}">
        <p14:creationId xmlns:p14="http://schemas.microsoft.com/office/powerpoint/2010/main" val="2347965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301</Words>
  <Application>Microsoft Office PowerPoint</Application>
  <PresentationFormat>Widescreen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AI601: DATA ENGINEERING FOR AI SYSTEMS  </vt:lpstr>
      <vt:lpstr>PROJECT OVERVIEW</vt:lpstr>
      <vt:lpstr>PowerPoint Presentation</vt:lpstr>
      <vt:lpstr>SCHEMA DIAGRAM</vt:lpstr>
      <vt:lpstr>AI Usage</vt:lpstr>
      <vt:lpstr>CHALLENGES</vt:lpstr>
      <vt:lpstr>LEARNINGS:</vt:lpstr>
      <vt:lpstr>DEMO</vt:lpstr>
      <vt:lpstr>Old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Ahsan  Khan</dc:creator>
  <cp:lastModifiedBy>Faizan  Ullah</cp:lastModifiedBy>
  <cp:revision>12</cp:revision>
  <dcterms:created xsi:type="dcterms:W3CDTF">2025-05-16T09:27:23Z</dcterms:created>
  <dcterms:modified xsi:type="dcterms:W3CDTF">2025-05-16T18:28:37Z</dcterms:modified>
</cp:coreProperties>
</file>

<file path=docProps/thumbnail.jpeg>
</file>